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33" r:id="rId5"/>
  </p:sldMasterIdLst>
  <p:notesMasterIdLst>
    <p:notesMasterId r:id="rId12"/>
  </p:notesMasterIdLst>
  <p:handoutMasterIdLst>
    <p:handoutMasterId r:id="rId13"/>
  </p:handoutMasterIdLst>
  <p:sldIdLst>
    <p:sldId id="405" r:id="rId6"/>
    <p:sldId id="6364" r:id="rId7"/>
    <p:sldId id="6365" r:id="rId8"/>
    <p:sldId id="6363" r:id="rId9"/>
    <p:sldId id="273" r:id="rId10"/>
    <p:sldId id="274" r:id="rId1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05"/>
            <p14:sldId id="6364"/>
            <p14:sldId id="6365"/>
            <p14:sldId id="6363"/>
            <p14:sldId id="273"/>
          </p14:sldIdLst>
        </p14:section>
        <p14:section name="Section Opener options" id="{D3773CD4-779B-43AF-9FBD-7EF941CCFCD7}">
          <p14:sldIdLst/>
        </p14:section>
        <p14:section name="Content slides" id="{0C749B40-D26C-4827-815A-EF0EDBB1F1D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FF3399"/>
    <a:srgbClr val="0070AD"/>
    <a:srgbClr val="12ABDB"/>
    <a:srgbClr val="FF304C"/>
    <a:srgbClr val="C7FF17"/>
    <a:srgbClr val="2B0A3D"/>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3817" autoAdjust="0"/>
  </p:normalViewPr>
  <p:slideViewPr>
    <p:cSldViewPr>
      <p:cViewPr varScale="1">
        <p:scale>
          <a:sx n="100" d="100"/>
          <a:sy n="100" d="100"/>
        </p:scale>
        <p:origin x="1206" y="90"/>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12/04/2023</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12/04/2023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5"/>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351427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250601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https://drive.google.com/file/d/1Uqram5LEbFfg4Xq0XF676vpwIgRRkddt/view?usp=sharing</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310463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18" Type="http://schemas.openxmlformats.org/officeDocument/2006/relationships/hyperlink" Target="http://www.facebook.com/capgemini" TargetMode="External"/><Relationship Id="rId3" Type="http://schemas.openxmlformats.org/officeDocument/2006/relationships/tags" Target="../tags/tag8.xml"/><Relationship Id="rId21" Type="http://schemas.openxmlformats.org/officeDocument/2006/relationships/hyperlink" Target="http://www.capgemini.com/" TargetMode="External"/><Relationship Id="rId7" Type="http://schemas.openxmlformats.org/officeDocument/2006/relationships/image" Target="../media/image33.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7.xml"/><Relationship Id="rId16" Type="http://schemas.openxmlformats.org/officeDocument/2006/relationships/image" Target="../media/image36.png"/><Relationship Id="rId20" Type="http://schemas.microsoft.com/office/2007/relationships/hdphoto" Target="../media/hdphoto5.wdp"/><Relationship Id="rId1" Type="http://schemas.openxmlformats.org/officeDocument/2006/relationships/tags" Target="../tags/tag6.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34.png"/><Relationship Id="rId19" Type="http://schemas.openxmlformats.org/officeDocument/2006/relationships/image" Target="../media/image37.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image" Target="../media/image47.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9.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10.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4.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5" y="2886346"/>
            <a:ext cx="4638214" cy="1234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46186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2020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832148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2020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6361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4/12/2023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0239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5842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0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48403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4/12/2023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410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4/12/2023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51427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4/12/2023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0105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959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3493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4/12/2023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2044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1244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49223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74005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4/12/2023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4489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4/12/2023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49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4317269"/>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6575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4/12/2023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0222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15092574"/>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331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83682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878304512"/>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4.svg"/><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0.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 id="2147483819" r:id="rId6"/>
    <p:sldLayoutId id="2147483820" r:id="rId7"/>
    <p:sldLayoutId id="2147483821" r:id="rId8"/>
    <p:sldLayoutId id="2147483832" r:id="rId9"/>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17" r:id="rId22"/>
    <p:sldLayoutId id="2147483818"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4/12/2023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5932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Uqram5LEbFfg4Xq0XF676vpwIgRRkddt/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mailto:Navaneetha.Suresh@capgemini.com" TargetMode="External"/><Relationship Id="rId2" Type="http://schemas.openxmlformats.org/officeDocument/2006/relationships/image" Target="../media/image51.emf"/><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4AC288-5321-4B75-8CA5-4D2560834C87}"/>
              </a:ext>
            </a:extLst>
          </p:cNvPr>
          <p:cNvSpPr txBox="1"/>
          <p:nvPr/>
        </p:nvSpPr>
        <p:spPr>
          <a:xfrm>
            <a:off x="381000" y="457200"/>
            <a:ext cx="11658600" cy="67710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a:p>
            <a:pPr algn="ctr"/>
            <a:r>
              <a:rPr lang="en-US" b="1" dirty="0"/>
              <a:t>Welcome to the Learning Journey  :</a:t>
            </a:r>
            <a:r>
              <a:rPr lang="en-US" sz="2000" b="1" dirty="0">
                <a:effectLst>
                  <a:outerShdw blurRad="38100" dist="38100" dir="2700000" algn="tl">
                    <a:srgbClr val="000000">
                      <a:alpha val="43137"/>
                    </a:srgbClr>
                  </a:outerShdw>
                </a:effectLst>
              </a:rPr>
              <a:t> Power  Skills for Professionals </a:t>
            </a:r>
            <a:endParaRPr lang="en-US" b="1" dirty="0"/>
          </a:p>
        </p:txBody>
      </p:sp>
    </p:spTree>
    <p:extLst>
      <p:ext uri="{BB962C8B-B14F-4D97-AF65-F5344CB8AC3E}">
        <p14:creationId xmlns:p14="http://schemas.microsoft.com/office/powerpoint/2010/main" val="3032178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3" name="Rectangle 2">
            <a:extLst>
              <a:ext uri="{FF2B5EF4-FFF2-40B4-BE49-F238E27FC236}">
                <a16:creationId xmlns:a16="http://schemas.microsoft.com/office/drawing/2014/main" id="{55C0047D-9FE5-4FC8-A259-268EF3A0724D}"/>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Power skills session 8 is an Assessment </a:t>
            </a:r>
          </a:p>
        </p:txBody>
      </p:sp>
      <p:sp>
        <p:nvSpPr>
          <p:cNvPr id="4" name="TextBox 3">
            <a:extLst>
              <a:ext uri="{FF2B5EF4-FFF2-40B4-BE49-F238E27FC236}">
                <a16:creationId xmlns:a16="http://schemas.microsoft.com/office/drawing/2014/main" id="{339A37A6-FF53-4C4B-B9B9-22AB532670F4}"/>
              </a:ext>
            </a:extLst>
          </p:cNvPr>
          <p:cNvSpPr txBox="1"/>
          <p:nvPr/>
        </p:nvSpPr>
        <p:spPr>
          <a:xfrm>
            <a:off x="914400" y="1720840"/>
            <a:ext cx="9677400" cy="40934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Your entire team should receive an email from L &amp; D team with guidelines for this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email must be received by all atleast 5 days before the date of post assessment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pPr marL="285750" indent="-285750">
              <a:buFont typeface="Arial" panose="020B0604020202020204" pitchFamily="34" charset="0"/>
              <a:buChar char="•"/>
            </a:pPr>
            <a:endParaRPr lang="en-US" sz="1400" dirty="0">
              <a:solidFill>
                <a:srgbClr val="0070C0"/>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Your PPT presentation duration should be 7mins</a:t>
            </a: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Time of assessment – 9 am – 6 pm , could exceed to 6:30 pm </a:t>
            </a:r>
          </a:p>
          <a:p>
            <a:r>
              <a:rPr lang="en-US" sz="1400" dirty="0">
                <a:latin typeface="Verdana" panose="020B0604030504040204" pitchFamily="34" charset="0"/>
                <a:ea typeface="Verdana" panose="020B0604030504040204" pitchFamily="34" charset="0"/>
              </a:rPr>
              <a:t>    </a:t>
            </a:r>
          </a:p>
          <a:p>
            <a:r>
              <a:rPr lang="en-US" sz="1400" dirty="0">
                <a:latin typeface="Verdana" panose="020B0604030504040204" pitchFamily="34" charset="0"/>
                <a:ea typeface="Verdana" panose="020B0604030504040204" pitchFamily="34" charset="0"/>
              </a:rPr>
              <a:t>   </a:t>
            </a:r>
            <a:r>
              <a:rPr lang="en-US" sz="1400" b="1" dirty="0">
                <a:solidFill>
                  <a:srgbClr val="0070C0"/>
                </a:solidFill>
                <a:latin typeface="Verdana" panose="020B0604030504040204" pitchFamily="34" charset="0"/>
                <a:ea typeface="Verdana" panose="020B0604030504040204" pitchFamily="34" charset="0"/>
              </a:rPr>
              <a:t>Attendance is mandatory during the day of assessment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If for some reasons , you did not receive this email – please take responsibility to inform Navaneetha suresh – Navaneetha.Suresh@capgemini.com</a:t>
            </a:r>
            <a:endParaRPr lang="en-US" sz="1400" dirty="0">
              <a:solidFill>
                <a:srgbClr val="002060"/>
              </a:solidFill>
              <a:latin typeface="Verdana" panose="020B0604030504040204" pitchFamily="34" charset="0"/>
              <a:ea typeface="Verdana" panose="020B0604030504040204" pitchFamily="34" charset="0"/>
            </a:endParaRP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The subject line should be accurate so your email is actioned upon </a:t>
            </a:r>
          </a:p>
          <a:p>
            <a:endParaRPr lang="en-US" dirty="0"/>
          </a:p>
          <a:p>
            <a:endParaRPr lang="en-US" dirty="0"/>
          </a:p>
        </p:txBody>
      </p:sp>
    </p:spTree>
    <p:extLst>
      <p:ext uri="{BB962C8B-B14F-4D97-AF65-F5344CB8AC3E}">
        <p14:creationId xmlns:p14="http://schemas.microsoft.com/office/powerpoint/2010/main" val="195633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339A37A6-FF53-4C4B-B9B9-22AB532670F4}"/>
              </a:ext>
            </a:extLst>
          </p:cNvPr>
          <p:cNvSpPr txBox="1"/>
          <p:nvPr/>
        </p:nvSpPr>
        <p:spPr>
          <a:xfrm>
            <a:off x="533400" y="1749862"/>
            <a:ext cx="9677400" cy="36163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a:p>
            <a:pPr marL="285750" indent="-285750">
              <a:buFont typeface="Arial" panose="020B0604020202020204" pitchFamily="34" charset="0"/>
              <a:buChar char="•"/>
            </a:pPr>
            <a:r>
              <a:rPr lang="en-US" sz="1100" dirty="0">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endParaRPr lang="en-US" sz="11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100" u="sng" dirty="0">
                <a:latin typeface="Verdana" panose="020B0604030504040204" pitchFamily="34" charset="0"/>
                <a:ea typeface="Verdana" panose="020B0604030504040204" pitchFamily="34" charset="0"/>
              </a:rPr>
              <a:t>Please do NOT email your final PPT ; simply keep it ready . </a:t>
            </a:r>
          </a:p>
          <a:p>
            <a:r>
              <a:rPr lang="en-US" sz="1100" dirty="0">
                <a:latin typeface="Verdana" panose="020B0604030504040204" pitchFamily="34" charset="0"/>
                <a:ea typeface="Verdana" panose="020B0604030504040204" pitchFamily="34" charset="0"/>
              </a:rPr>
              <a:t>      To have a back up,  keep the PPT in a shared folder or send it to your own Capgemini email address </a:t>
            </a:r>
          </a:p>
          <a:p>
            <a:r>
              <a:rPr lang="en-US" sz="1100" dirty="0">
                <a:latin typeface="Verdana" panose="020B0604030504040204" pitchFamily="34" charset="0"/>
                <a:ea typeface="Verdana" panose="020B0604030504040204" pitchFamily="34" charset="0"/>
              </a:rPr>
              <a:t>    </a:t>
            </a:r>
          </a:p>
          <a:p>
            <a:r>
              <a:rPr lang="en-US" sz="1100" dirty="0">
                <a:latin typeface="Verdana" panose="020B0604030504040204" pitchFamily="34" charset="0"/>
                <a:ea typeface="Verdana" panose="020B0604030504040204" pitchFamily="34" charset="0"/>
              </a:rPr>
              <a:t>   Attendance is mandatory during the day of assessment </a:t>
            </a:r>
          </a:p>
          <a:p>
            <a:pPr marL="285750" indent="-285750">
              <a:buFont typeface="Arial" panose="020B0604020202020204" pitchFamily="34" charset="0"/>
              <a:buChar char="•"/>
            </a:pPr>
            <a:endParaRPr lang="en-US" sz="1100" dirty="0">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r>
              <a:rPr lang="en-US" sz="1100" dirty="0">
                <a:highlight>
                  <a:srgbClr val="00FFFF"/>
                </a:highlight>
                <a:latin typeface="Verdana" panose="020B0604030504040204" pitchFamily="34" charset="0"/>
                <a:ea typeface="Verdana" panose="020B0604030504040204" pitchFamily="34" charset="0"/>
              </a:rPr>
              <a:t>Link accessible to all for an example :</a:t>
            </a:r>
          </a:p>
          <a:p>
            <a:endParaRPr lang="en-US" sz="1200" dirty="0">
              <a:solidFill>
                <a:srgbClr val="0070C0"/>
              </a:solidFill>
              <a:latin typeface="Verdana" panose="020B0604030504040204" pitchFamily="34" charset="0"/>
              <a:ea typeface="Verdana" panose="020B0604030504040204" pitchFamily="34" charset="0"/>
            </a:endParaRPr>
          </a:p>
          <a:p>
            <a:endParaRPr lang="en-US" sz="1200" dirty="0">
              <a:solidFill>
                <a:srgbClr val="0070C0"/>
              </a:solidFill>
              <a:latin typeface="Verdana" panose="020B0604030504040204" pitchFamily="34" charset="0"/>
              <a:ea typeface="Verdana" panose="020B0604030504040204" pitchFamily="34" charset="0"/>
            </a:endParaRPr>
          </a:p>
          <a:p>
            <a:r>
              <a:rPr lang="en-US" sz="1200" dirty="0">
                <a:solidFill>
                  <a:srgbClr val="0070C0"/>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https://drive.google.com/file/d/1Uqram5LEbFfg4Xq0XF676vpwIgRRkddt/view?usp=sharing</a:t>
            </a:r>
            <a:endParaRPr lang="en-US" sz="1200" dirty="0">
              <a:solidFill>
                <a:srgbClr val="0070C0"/>
              </a:solidFill>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endParaRPr lang="en-US" dirty="0"/>
          </a:p>
          <a:p>
            <a:endParaRPr lang="en-US" dirty="0"/>
          </a:p>
          <a:p>
            <a:endParaRPr lang="en-US" dirty="0"/>
          </a:p>
        </p:txBody>
      </p:sp>
      <p:sp>
        <p:nvSpPr>
          <p:cNvPr id="5" name="Rectangle 4">
            <a:extLst>
              <a:ext uri="{FF2B5EF4-FFF2-40B4-BE49-F238E27FC236}">
                <a16:creationId xmlns:a16="http://schemas.microsoft.com/office/drawing/2014/main" id="{CD7BEF0C-E885-5901-D590-A57D59B6D8F6}"/>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Power skills session 8 is an Assessment </a:t>
            </a:r>
          </a:p>
        </p:txBody>
      </p:sp>
    </p:spTree>
    <p:extLst>
      <p:ext uri="{BB962C8B-B14F-4D97-AF65-F5344CB8AC3E}">
        <p14:creationId xmlns:p14="http://schemas.microsoft.com/office/powerpoint/2010/main" val="203605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F88408E-3377-4E19-BF9C-7B8BC081B5EA}"/>
              </a:ext>
            </a:extLst>
          </p:cNvPr>
          <p:cNvGrpSpPr/>
          <p:nvPr/>
        </p:nvGrpSpPr>
        <p:grpSpPr>
          <a:xfrm>
            <a:off x="156039" y="533400"/>
            <a:ext cx="11566611" cy="8281172"/>
            <a:chOff x="0" y="1423262"/>
            <a:chExt cx="11879921" cy="8281172"/>
          </a:xfrm>
        </p:grpSpPr>
        <p:sp>
          <p:nvSpPr>
            <p:cNvPr id="19" name="Freeform: Shape 18">
              <a:extLst>
                <a:ext uri="{FF2B5EF4-FFF2-40B4-BE49-F238E27FC236}">
                  <a16:creationId xmlns:a16="http://schemas.microsoft.com/office/drawing/2014/main" id="{693D8972-ED14-4E7B-8F5A-183447DAABAA}"/>
                </a:ext>
              </a:extLst>
            </p:cNvPr>
            <p:cNvSpPr>
              <a:spLocks/>
            </p:cNvSpPr>
            <p:nvPr/>
          </p:nvSpPr>
          <p:spPr bwMode="auto">
            <a:xfrm>
              <a:off x="0" y="1569722"/>
              <a:ext cx="3524347" cy="5288278"/>
            </a:xfrm>
            <a:custGeom>
              <a:avLst/>
              <a:gdLst>
                <a:gd name="connsiteX0" fmla="*/ 0 w 3524347"/>
                <a:gd name="connsiteY0" fmla="*/ 0 h 5288278"/>
                <a:gd name="connsiteX1" fmla="*/ 134961 w 3524347"/>
                <a:gd name="connsiteY1" fmla="*/ 103019 h 5288278"/>
                <a:gd name="connsiteX2" fmla="*/ 2929406 w 3524347"/>
                <a:gd name="connsiteY2" fmla="*/ 936299 h 5288278"/>
                <a:gd name="connsiteX3" fmla="*/ 1832226 w 3524347"/>
                <a:gd name="connsiteY3" fmla="*/ 5143701 h 5288278"/>
                <a:gd name="connsiteX4" fmla="*/ 1673342 w 3524347"/>
                <a:gd name="connsiteY4" fmla="*/ 5288278 h 5288278"/>
                <a:gd name="connsiteX5" fmla="*/ 0 w 3524347"/>
                <a:gd name="connsiteY5" fmla="*/ 5288278 h 528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347" h="5288278">
                  <a:moveTo>
                    <a:pt x="0" y="0"/>
                  </a:moveTo>
                  <a:lnTo>
                    <a:pt x="134961" y="103019"/>
                  </a:lnTo>
                  <a:cubicBezTo>
                    <a:pt x="1332773" y="968851"/>
                    <a:pt x="2663452" y="1415131"/>
                    <a:pt x="2929406" y="936299"/>
                  </a:cubicBezTo>
                  <a:cubicBezTo>
                    <a:pt x="3825722" y="1308857"/>
                    <a:pt x="3893282" y="3194862"/>
                    <a:pt x="1832226" y="5143701"/>
                  </a:cubicBezTo>
                  <a:lnTo>
                    <a:pt x="1673342" y="5288278"/>
                  </a:lnTo>
                  <a:lnTo>
                    <a:pt x="0" y="52882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CAA72E24-0046-462B-A0E3-A6B6B14FFB65}"/>
                </a:ext>
              </a:extLst>
            </p:cNvPr>
            <p:cNvSpPr>
              <a:spLocks/>
            </p:cNvSpPr>
            <p:nvPr/>
          </p:nvSpPr>
          <p:spPr bwMode="auto">
            <a:xfrm rot="2232782" flipH="1">
              <a:off x="1681717" y="1423262"/>
              <a:ext cx="10198204" cy="8281172"/>
            </a:xfrm>
            <a:custGeom>
              <a:avLst/>
              <a:gdLst>
                <a:gd name="connsiteX0" fmla="*/ 9712231 w 10198204"/>
                <a:gd name="connsiteY0" fmla="*/ 4264859 h 8281172"/>
                <a:gd name="connsiteX1" fmla="*/ 9434632 w 10198204"/>
                <a:gd name="connsiteY1" fmla="*/ 4124563 h 8281172"/>
                <a:gd name="connsiteX2" fmla="*/ 1551604 w 10198204"/>
                <a:gd name="connsiteY2" fmla="*/ 194402 h 8281172"/>
                <a:gd name="connsiteX3" fmla="*/ 1448845 w 10198204"/>
                <a:gd name="connsiteY3" fmla="*/ 0 h 8281172"/>
                <a:gd name="connsiteX4" fmla="*/ 0 w 10198204"/>
                <a:gd name="connsiteY4" fmla="*/ 1907882 h 8281172"/>
                <a:gd name="connsiteX5" fmla="*/ 8392535 w 10198204"/>
                <a:gd name="connsiteY5" fmla="*/ 8281172 h 8281172"/>
                <a:gd name="connsiteX6" fmla="*/ 8589166 w 10198204"/>
                <a:gd name="connsiteY6" fmla="*/ 8109378 h 8281172"/>
                <a:gd name="connsiteX7" fmla="*/ 9712231 w 10198204"/>
                <a:gd name="connsiteY7" fmla="*/ 4264859 h 828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204" h="8281172">
                  <a:moveTo>
                    <a:pt x="9712231" y="4264859"/>
                  </a:moveTo>
                  <a:cubicBezTo>
                    <a:pt x="9628674" y="4206392"/>
                    <a:pt x="9535763" y="4159278"/>
                    <a:pt x="9434632" y="4124563"/>
                  </a:cubicBezTo>
                  <a:cubicBezTo>
                    <a:pt x="8921591" y="4887406"/>
                    <a:pt x="3177658" y="2985136"/>
                    <a:pt x="1551604" y="194402"/>
                  </a:cubicBezTo>
                  <a:lnTo>
                    <a:pt x="1448845" y="0"/>
                  </a:lnTo>
                  <a:lnTo>
                    <a:pt x="0" y="1907882"/>
                  </a:lnTo>
                  <a:lnTo>
                    <a:pt x="8392535" y="8281172"/>
                  </a:lnTo>
                  <a:lnTo>
                    <a:pt x="8589166" y="8109378"/>
                  </a:lnTo>
                  <a:cubicBezTo>
                    <a:pt x="10455609" y="6400361"/>
                    <a:pt x="10506022" y="4820295"/>
                    <a:pt x="9712231" y="4264859"/>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8" name="Image 37">
            <a:extLst>
              <a:ext uri="{FF2B5EF4-FFF2-40B4-BE49-F238E27FC236}">
                <a16:creationId xmlns:a16="http://schemas.microsoft.com/office/drawing/2014/main" id="{3F8B052E-8E2C-4FE4-87F0-8C96F5B46B83}"/>
              </a:ext>
            </a:extLst>
          </p:cNvPr>
          <p:cNvPicPr>
            <a:picLocks noChangeAspect="1"/>
          </p:cNvPicPr>
          <p:nvPr/>
        </p:nvPicPr>
        <p:blipFill>
          <a:blip r:embed="rId2"/>
          <a:stretch>
            <a:fillRect/>
          </a:stretch>
        </p:blipFill>
        <p:spPr>
          <a:xfrm>
            <a:off x="2200507" y="2416129"/>
            <a:ext cx="1378457" cy="1278720"/>
          </a:xfrm>
          <a:prstGeom prst="rect">
            <a:avLst/>
          </a:prstGeom>
        </p:spPr>
      </p:pic>
      <p:sp>
        <p:nvSpPr>
          <p:cNvPr id="12" name="Retângulo 43">
            <a:extLst>
              <a:ext uri="{FF2B5EF4-FFF2-40B4-BE49-F238E27FC236}">
                <a16:creationId xmlns:a16="http://schemas.microsoft.com/office/drawing/2014/main" id="{33B148C2-4505-49EB-BBF1-E7B247D6616A}"/>
              </a:ext>
            </a:extLst>
          </p:cNvPr>
          <p:cNvSpPr/>
          <p:nvPr/>
        </p:nvSpPr>
        <p:spPr>
          <a:xfrm>
            <a:off x="11751670" y="6627403"/>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Arial" panose="020B0604020202020204" pitchFamily="34" charset="0"/>
              </a:rPr>
              <a:pPr algn="r"/>
              <a:t>4</a:t>
            </a:fld>
            <a:endParaRPr lang="en-US" sz="80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6A63D009-DDC7-49E9-A72F-230D49DD75FF}"/>
              </a:ext>
            </a:extLst>
          </p:cNvPr>
          <p:cNvSpPr txBox="1"/>
          <p:nvPr/>
        </p:nvSpPr>
        <p:spPr>
          <a:xfrm>
            <a:off x="3731493" y="533400"/>
            <a:ext cx="7620000" cy="424731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1" dirty="0"/>
              <a:t>Contact details :</a:t>
            </a:r>
          </a:p>
          <a:p>
            <a:endParaRPr lang="en-US" dirty="0"/>
          </a:p>
          <a:p>
            <a:r>
              <a:rPr lang="en-US" dirty="0"/>
              <a:t>You will have a Batch Mentor , he / she is Your first point of contact </a:t>
            </a:r>
          </a:p>
          <a:p>
            <a:endParaRPr lang="en-US" dirty="0"/>
          </a:p>
          <a:p>
            <a:r>
              <a:rPr lang="en-US" u="sng" dirty="0"/>
              <a:t>For power skills training program </a:t>
            </a:r>
            <a:r>
              <a:rPr lang="en-US" dirty="0"/>
              <a:t>–  Navaneetha Suresh</a:t>
            </a:r>
          </a:p>
          <a:p>
            <a:endParaRPr lang="en-US" dirty="0"/>
          </a:p>
          <a:p>
            <a:r>
              <a:rPr lang="en-US" dirty="0">
                <a:hlinkClick r:id="rId3"/>
              </a:rPr>
              <a:t>Navaneetha.Suresh@capgemini.com</a:t>
            </a:r>
            <a:endParaRPr lang="en-US" dirty="0"/>
          </a:p>
          <a:p>
            <a:r>
              <a:rPr lang="en-US" dirty="0"/>
              <a:t>8884142727</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670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_rels/theme5.xml.rels><?xml version="1.0" encoding="UTF-8" standalone="yes"?>
<Relationships xmlns="http://schemas.openxmlformats.org/package/2006/relationships"><Relationship Id="rId1" Type="http://schemas.openxmlformats.org/officeDocument/2006/relationships/image" Target="../media/image50.jpeg"/></Relationships>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3231</TotalTime>
  <Words>314</Words>
  <Application>Microsoft Office PowerPoint</Application>
  <PresentationFormat>Widescreen</PresentationFormat>
  <Paragraphs>51</Paragraphs>
  <Slides>6</Slides>
  <Notes>3</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6</vt:i4>
      </vt:variant>
    </vt:vector>
  </HeadingPairs>
  <TitlesOfParts>
    <vt:vector size="18" baseType="lpstr">
      <vt:lpstr>Arial</vt:lpstr>
      <vt:lpstr>Calibri</vt:lpstr>
      <vt:lpstr>Century Gothic</vt:lpstr>
      <vt:lpstr>Verdana</vt:lpstr>
      <vt:lpstr>Wingdings</vt:lpstr>
      <vt:lpstr>Wingdings 3</vt:lpstr>
      <vt:lpstr>Capgemini 2017_Cover slides</vt:lpstr>
      <vt:lpstr>Section slides</vt:lpstr>
      <vt:lpstr>Content Layouts</vt:lpstr>
      <vt:lpstr>Content and Image Layouts</vt:lpstr>
      <vt:lpstr>Ion Boardroom</vt:lpstr>
      <vt:lpstr>think-cell Slide</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Suresh, Navaneetha</cp:lastModifiedBy>
  <cp:revision>377</cp:revision>
  <dcterms:created xsi:type="dcterms:W3CDTF">2017-10-18T10:34:16Z</dcterms:created>
  <dcterms:modified xsi:type="dcterms:W3CDTF">2023-04-12T16:19:06Z</dcterms:modified>
</cp:coreProperties>
</file>